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4Iz0pHGX8Da4TbkgIaGIpEgDD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411692" y="2064810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3264693" y="4010820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-36512"/>
            <a:ext cx="6858000" cy="1305600"/>
          </a:xfrm>
          <a:prstGeom prst="rect">
            <a:avLst/>
          </a:prstGeom>
          <a:solidFill>
            <a:srgbClr val="1C2834"/>
          </a:solidFill>
          <a:ln>
            <a:noFill/>
          </a:ln>
          <a:effectLst>
            <a:outerShdw blurRad="40000" rotWithShape="0" dir="5400000" dist="23000">
              <a:srgbClr val="000000">
                <a:alpha val="349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3525" y="88575"/>
            <a:ext cx="416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2000" u="none" cap="none" strike="noStrike">
                <a:solidFill>
                  <a:schemeClr val="lt1"/>
                </a:solidFill>
                <a:latin typeface="Aharoni"/>
                <a:ea typeface="Aharoni"/>
                <a:cs typeface="Aharoni"/>
                <a:sym typeface="Aharoni"/>
              </a:rPr>
              <a:t>TÍTULO DO TRABALHO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33524" y="659015"/>
            <a:ext cx="930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Autor(es):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Orientador: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IES: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288032" y="1475656"/>
            <a:ext cx="6165304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Neste espaço branco deve conter, pelo menos os campos: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Resultado(s)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 texto utilizado no painel não deverá ser exatamente o mesmo submetido à avaliação.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 Autor poderá concentrar no banner as informações principais e as caixas de texto poderão ser ajustadas de acordo com a necessidade de cada trabalho.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Utilize todos os recursos visuais disponíveis para que seu painel desperte o interesse dos participantes (figuras, cores, etc.).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Organize as informações de forma que as ideias de seu trabalho sejam facilmente apreendidas.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Imprimir no tamanho 90 x 120cm colorido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>
            <a:off x="0" y="8928992"/>
            <a:ext cx="6858000" cy="251520"/>
          </a:xfrm>
          <a:prstGeom prst="rect">
            <a:avLst/>
          </a:prstGeom>
          <a:solidFill>
            <a:srgbClr val="244061"/>
          </a:solidFill>
          <a:ln>
            <a:noFill/>
          </a:ln>
          <a:effectLst>
            <a:outerShdw blurRad="40000" rotWithShape="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p1"/>
          <p:cNvPicPr preferRelativeResize="0"/>
          <p:nvPr/>
        </p:nvPicPr>
        <p:blipFill rotWithShape="1">
          <a:blip r:embed="rId3">
            <a:alphaModFix/>
          </a:blip>
          <a:srcRect b="18447" l="9272" r="0" t="0"/>
          <a:stretch/>
        </p:blipFill>
        <p:spPr>
          <a:xfrm>
            <a:off x="4276037" y="-36500"/>
            <a:ext cx="2581964" cy="1305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2018-05-23T18:02:59Z</dcterms:created>
  <dc:creator>Andryelle Vanessa Camilo</dc:creator>
</cp:coreProperties>
</file>